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56" r:id="rId3"/>
    <p:sldId id="257" r:id="rId4"/>
    <p:sldId id="258" r:id="rId5"/>
    <p:sldId id="267" r:id="rId6"/>
    <p:sldId id="260" r:id="rId7"/>
    <p:sldId id="26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56" d="100"/>
          <a:sy n="56" d="100"/>
        </p:scale>
        <p:origin x="9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ABDE7B-27DE-4AFA-8C21-5E4544C13D16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3877815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جلسه دفاع از ایده محوری به منظور دفاع متقاضی پذیرش در مرکز رشد از طرح ایده محوری خود و بررسی طرح از سوی شورای مرکز رشد واحدهای فناور می باشد. 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متقاضی استقرار در مرکز رشد پس از ارایه توضیحات لازم از ایده محوری خود و کسب نظر موافق اعضای شورا می تواند در مرکز رشد دانشگاه بوعلی سینا مستقر گردد.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این جلسه از دو بخش تشکیل شده است.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بخش اول: ارائه و معرفی ایده محوری   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بخش دوم: پرسش داوران و اعضاء شورا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مسئول تیم اجرایی لازم است با تکمیل نمودن اسلایدهای پاورپوینت نسبت به ارائه و معرفی ایده محوری خود اقدام نمایند. </a:t>
            </a:r>
          </a:p>
          <a:p>
            <a:pPr marL="0" indent="0" algn="just" rtl="1">
              <a:buNone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8644"/>
          </a:xfrm>
        </p:spPr>
        <p:txBody>
          <a:bodyPr/>
          <a:lstStyle/>
          <a:p>
            <a:pPr rtl="1"/>
            <a:r>
              <a:rPr lang="fa-IR" b="1" dirty="0" smtClean="0">
                <a:cs typeface="B Nazanin" pitchFamily="2" charset="-78"/>
              </a:rPr>
              <a:t>جلسه دفاع از ایده محوری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518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مراحل برنامه كاري واحد فناور در دوره رشد مقدماتی و رشد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884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268885"/>
          </a:xfrm>
        </p:spPr>
        <p:txBody>
          <a:bodyPr anchor="ctr"/>
          <a:lstStyle/>
          <a:p>
            <a:pPr algn="ctr" rtl="1"/>
            <a:r>
              <a:rPr lang="fa-I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با تشکر </a:t>
            </a:r>
          </a:p>
          <a:p>
            <a:pPr algn="ctr" rtl="1"/>
            <a:r>
              <a:rPr lang="fa-I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واحد فناور ..................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3568" y="548680"/>
            <a:ext cx="8050088" cy="4525963"/>
          </a:xfrm>
        </p:spPr>
        <p:txBody>
          <a:bodyPr numCol="1" anchor="ctr">
            <a:normAutofit/>
          </a:bodyPr>
          <a:lstStyle/>
          <a:p>
            <a:pPr algn="ctr" rtl="1"/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عنوان هسته ............................</a:t>
            </a:r>
          </a:p>
          <a:p>
            <a:pPr algn="ctr" rtl="1"/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نام متقاضی ...............................</a:t>
            </a:r>
          </a:p>
          <a:p>
            <a:pPr algn="ctr" rtl="1"/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زمینه فعالیت واحد ...................</a:t>
            </a:r>
          </a:p>
          <a:p>
            <a:pPr marL="0" indent="0" algn="just" rtl="1">
              <a:buNone/>
            </a:pPr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 ادامه اسلایدهای پیشنهادی جهت ارائه مطالب در جلسه </a:t>
            </a:r>
            <a:r>
              <a:rPr lang="fa-IR" sz="4400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دفاع می آید.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817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اعضاء اصلی (موسسين) واحد فناوری (هسته / </a:t>
            </a: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شرکت)</a:t>
            </a:r>
          </a:p>
          <a:p>
            <a:pPr marL="0" indent="0" algn="ctr" rtl="1">
              <a:buNone/>
            </a:pP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00689"/>
              </p:ext>
            </p:extLst>
          </p:nvPr>
        </p:nvGraphicFramePr>
        <p:xfrm>
          <a:off x="395536" y="2420888"/>
          <a:ext cx="828091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512168"/>
                <a:gridCol w="1080118"/>
                <a:gridCol w="1872208"/>
                <a:gridCol w="360040"/>
              </a:tblGrid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نوع همکاری</a:t>
                      </a:r>
                    </a:p>
                    <a:p>
                      <a:pPr algn="ctr" rtl="1"/>
                      <a:endParaRPr lang="fa-IR" dirty="0" smtClean="0"/>
                    </a:p>
                    <a:p>
                      <a:pPr algn="ctr" rtl="1"/>
                      <a:r>
                        <a:rPr lang="fa-IR" dirty="0" smtClean="0"/>
                        <a:t>تمام وقت/ پاره وقت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سمت در واحد فناور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مدرک تحصیلی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رشته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نام و نام خانوادگی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 vert="vert27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4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819568"/>
              </p:ext>
            </p:extLst>
          </p:nvPr>
        </p:nvGraphicFramePr>
        <p:xfrm>
          <a:off x="539552" y="2564904"/>
          <a:ext cx="8229600" cy="139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728192"/>
                <a:gridCol w="1368152"/>
                <a:gridCol w="2376264"/>
                <a:gridCol w="442392"/>
              </a:tblGrid>
              <a:tr h="651718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سمت در واحد فناور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مدرک تحصیلی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رشته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نام و نام خانوادگی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همکاران پیش بینی شده </a:t>
            </a: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واحد فناور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37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عنوان ایده محوری:</a:t>
            </a:r>
            <a:b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خلاصه ای از ايده محوری خود را بیان کنید.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85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دلایل انتخاب ايده محوری از نظر فنی و اقتصادی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 ضرورت 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اجرای آن را به همراه موارد کاربرد بیان نمایید.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676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توجیه نوآورانه بودن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ايده را بیان نمایید.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26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رقباي شما در بازار چه واحدهايي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هستند، نقاط قوت و ضعف رقبا از نظر شما چيست؟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197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وجه تمايز و شاخص اصلي كه شما را از رقباي ديگر متمايز مي‌کند بیان کنید.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491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365</TotalTime>
  <Words>277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 Nazanin</vt:lpstr>
      <vt:lpstr>Book Antiqua</vt:lpstr>
      <vt:lpstr>IranNastaliq</vt:lpstr>
      <vt:lpstr>Times New Roman</vt:lpstr>
      <vt:lpstr>Wingdings</vt:lpstr>
      <vt:lpstr>Hardcover</vt:lpstr>
      <vt:lpstr>جلسه دفاع از ایده محوری</vt:lpstr>
      <vt:lpstr>PowerPoint Presentation</vt:lpstr>
      <vt:lpstr>PowerPoint Presentation</vt:lpstr>
      <vt:lpstr>همکاران پیش بینی شده واحد فناور</vt:lpstr>
      <vt:lpstr>عنوان ایده محوری: خلاصه ای از ايده محوری خود را بیان کنید.</vt:lpstr>
      <vt:lpstr>دلایل انتخاب ايده محوری از نظر فنی و اقتصادی و ضرورت اجرای آن را به همراه موارد کاربرد بیان نمایید.</vt:lpstr>
      <vt:lpstr>توجیه نوآورانه بودن ايده را بیان نمایید. </vt:lpstr>
      <vt:lpstr>رقباي شما در بازار چه واحدهايي هستند، نقاط قوت و ضعف رقبا از نظر شما چيست؟ </vt:lpstr>
      <vt:lpstr>وجه تمايز و شاخص اصلي كه شما را از رقباي ديگر متمايز مي‌کند بیان کنید.</vt:lpstr>
      <vt:lpstr>مراحل برنامه كاري واحد فناور در دوره رشد مقدماتی و رشد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Amini</dc:creator>
  <cp:lastModifiedBy>mr</cp:lastModifiedBy>
  <cp:revision>18</cp:revision>
  <dcterms:created xsi:type="dcterms:W3CDTF">2015-06-01T02:50:08Z</dcterms:created>
  <dcterms:modified xsi:type="dcterms:W3CDTF">2019-08-25T04:09:29Z</dcterms:modified>
</cp:coreProperties>
</file>